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B093DF-53B2-44DA-9A9D-416F0DA700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21842-1343-43F9-85E3-D87086489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84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5562F-EA87-43CC-9B66-08717DC27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D720-55B2-41EF-BEE2-10851D394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0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1168E-EF81-43C2-8CD5-1E30FD222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2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799C9-2BA4-479B-A9E0-C893BE801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12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8DA03-06F2-422C-81D3-1CE068CA4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9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36FA6-D201-4B2F-907F-03B82457E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94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2087B-2EF4-45E6-AF45-BD2E203CB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6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05BCF-4AFC-482E-968D-648B3A6E1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5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8CD1-26B1-4EDE-9BA8-2EF418D59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4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0FB61C7-3770-450F-A17C-1B082B4A1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001000" cy="1676400"/>
          </a:xfrm>
        </p:spPr>
        <p:txBody>
          <a:bodyPr/>
          <a:lstStyle/>
          <a:p>
            <a:pPr algn="ctr"/>
            <a:r>
              <a:rPr lang="en-US" sz="4000" u="sng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 Studies 11 Unit </a:t>
            </a:r>
            <a:r>
              <a:rPr lang="en-US" sz="4000" u="sng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br>
              <a:rPr lang="en-US" sz="4000" u="sng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u="sng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00" u="sng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Canada Emerges in </a:t>
            </a:r>
            <a:r>
              <a:rPr lang="en-US" sz="28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20th </a:t>
            </a:r>
            <a:r>
              <a:rPr lang="en-US" sz="2800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Century</a:t>
            </a:r>
            <a:br>
              <a:rPr lang="en-US" sz="2800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Canada and World </a:t>
            </a:r>
            <a:r>
              <a:rPr lang="en-US" sz="40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 One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bmcelroy\AppData\Local\Microsoft\Windows\Temporary Internet Files\Content.IE5\2YVCQ2OK\ww1sendmorem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2362200" cy="3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mcelroy\AppData\Local\Microsoft\Windows\Temporary Internet Files\Content.IE5\URQPDGFF\canada_ff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120806" cy="27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6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at home…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WAR MEASURES ACT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Borden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introduced act which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allowed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government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control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the county’s affairs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granted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authority to do everything necessary “ for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security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, defense, peace, order and welfare of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Canada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06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 Measures Act </a:t>
            </a:r>
            <a:r>
              <a:rPr lang="en-CA" sz="2400" dirty="0" smtClean="0"/>
              <a:t>(continued)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government control of economy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, manufacture, trade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transportation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could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deny Canadian’s their civil liberties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arrests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without charges, internment camps, deportation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5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 Hughes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4953000" cy="4495800"/>
          </a:xfrm>
        </p:spPr>
        <p:txBody>
          <a:bodyPr/>
          <a:lstStyle/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named Canada’s Minister of Militia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was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put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charge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armament industry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ineffective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administrator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Ross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Rifle,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poor shell quality were issues that failed to fix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66" y="1447800"/>
            <a:ext cx="2765234" cy="46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Issued $170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million in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contracts /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$5.5 million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dollars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shells were produced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Issued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contracts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friends who profited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form war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Fired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in 1916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after being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knighted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by George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41446"/>
            <a:ext cx="3581400" cy="20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War &amp; the Canadian Economy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495800"/>
          </a:xfrm>
        </p:spPr>
        <p:txBody>
          <a:bodyPr/>
          <a:lstStyle/>
          <a:p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1916 Canada’s economy </a:t>
            </a:r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was in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full swing</a:t>
            </a:r>
          </a:p>
          <a:p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hundreds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of thousands </a:t>
            </a:r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Canadians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were </a:t>
            </a:r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employed making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shells, ships </a:t>
            </a:r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airplanes</a:t>
            </a:r>
            <a:endParaRPr lang="en-C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Canadian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products </a:t>
            </a:r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demand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: lumber, </a:t>
            </a:r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nickel, copper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, lead, wheat and beef</a:t>
            </a:r>
          </a:p>
          <a:p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Goods became expensive</a:t>
            </a:r>
          </a:p>
          <a:p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Wages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didn’t increase </a:t>
            </a:r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match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rising costs</a:t>
            </a:r>
          </a:p>
          <a:p>
            <a:r>
              <a:rPr lang="en-CA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Goods </a:t>
            </a:r>
            <a:r>
              <a:rPr lang="en-CA" sz="2800" dirty="0">
                <a:latin typeface="Aharoni" panose="02010803020104030203" pitchFamily="2" charset="-79"/>
                <a:cs typeface="Aharoni" panose="02010803020104030203" pitchFamily="2" charset="-79"/>
              </a:rPr>
              <a:t>became scarce at home</a:t>
            </a:r>
          </a:p>
        </p:txBody>
      </p:sp>
    </p:spTree>
    <p:extLst>
      <p:ext uri="{BB962C8B-B14F-4D97-AF65-F5344CB8AC3E}">
        <p14:creationId xmlns:p14="http://schemas.microsoft.com/office/powerpoint/2010/main" val="41155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3434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9112"/>
            <a:ext cx="38862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Funding the War Effort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5029200" cy="4495800"/>
          </a:xfrm>
        </p:spPr>
        <p:txBody>
          <a:bodyPr/>
          <a:lstStyle/>
          <a:p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Canadian government began borrowing money from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citizens in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order to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pay for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increasing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costs of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war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CA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“Victory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Bonds” were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guaranteed to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be repaid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after the war.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276600" cy="44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Funding the War </a:t>
            </a:r>
            <a:r>
              <a:rPr lang="en-CA" sz="3600" dirty="0" smtClean="0"/>
              <a:t>Effort </a:t>
            </a:r>
            <a:r>
              <a:rPr lang="en-CA" sz="2000" dirty="0" smtClean="0"/>
              <a:t>(continued)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Income Tax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well-off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citizens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were expected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to pay 3%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income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businesses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were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taxed 4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%.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intended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as a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temporary measure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18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% average today</a:t>
            </a:r>
          </a:p>
        </p:txBody>
      </p:sp>
    </p:spTree>
    <p:extLst>
      <p:ext uri="{BB962C8B-B14F-4D97-AF65-F5344CB8AC3E}">
        <p14:creationId xmlns:p14="http://schemas.microsoft.com/office/powerpoint/2010/main" val="1236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haroni" panose="02010803020104030203" pitchFamily="2" charset="-79"/>
              </a:rPr>
              <a:t>First things First</a:t>
            </a:r>
            <a:endParaRPr lang="en-US" dirty="0"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49580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Britain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controlled Canada’s foreign policy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choice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but to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join the war</a:t>
            </a:r>
          </a:p>
        </p:txBody>
      </p:sp>
      <p:pic>
        <p:nvPicPr>
          <p:cNvPr id="2050" name="Picture 2" descr="C:\Users\bmcelroy\AppData\Local\Microsoft\Windows\Temporary Internet Files\Content.IE5\2YVCQ2OK\union-ja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4876800" cy="34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mcelroy\AppData\Local\Microsoft\Windows\Temporary Internet Files\Content.IE5\L7LLXCWL\Canada Fla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83581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 in Canada…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Most English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Canadians supported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war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Held patriotic feelings towards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British Empire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French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Canadians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were not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as excited</a:t>
            </a:r>
          </a:p>
        </p:txBody>
      </p:sp>
      <p:pic>
        <p:nvPicPr>
          <p:cNvPr id="3075" name="Picture 3" descr="C:\Users\bmcelroy\AppData\Local\Microsoft\Windows\Temporary Internet Files\Content.IE5\L7LLXCWL\FleurDeLisBl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006851"/>
            <a:ext cx="2284412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Prime Minister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Borden promised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25,000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troops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30,000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volunteered in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first month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Women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were relegated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supporting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roles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Women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 armed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forces acted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as nurses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ambulance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drivers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behind front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19496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mcelroy\AppData\Local\Microsoft\Windows\Temporary Internet Files\Content.IE5\L7LLXCWL\6945552335_e9c910065f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304800"/>
            <a:ext cx="459057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mcelroy\AppData\Local\Microsoft\Windows\Temporary Internet Files\Content.IE5\2YVCQ2OK\19750317-0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71" y="326756"/>
            <a:ext cx="4298121" cy="61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182880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Armed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forces were reluctant to accept Aboriginals, African- and Japanese Canadians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4855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few that did join were not promoted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4" name="Picture 4" descr="C:\Users\bmcelroy\AppData\Local\Microsoft\Windows\Temporary Internet Files\Content.IE5\2YVCQ2OK\aboriginal-banner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80" y="4658618"/>
            <a:ext cx="5349107" cy="18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Initial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training took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place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Valcartier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Quebec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Minimal training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Troops were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not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prepared for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combat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32,000 Canadian and Newfoundland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troops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departed for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158466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mcelroy\AppData\Local\Microsoft\Windows\Temporary Internet Files\Content.IE5\L7LLXCWL\v52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30579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mcelroy\AppData\Local\Microsoft\Windows\Temporary Internet Files\Content.IE5\2YVCQ2OK\220px-Comte_d%27Athlone_et_William_Lyon_Mackenzie_King_passant_les_soldats_en_revu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598"/>
            <a:ext cx="4414956" cy="301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mcelroy\AppData\Local\Microsoft\Windows\Temporary Internet Files\Content.IE5\L7LLXCWL\022210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1" y="2514600"/>
            <a:ext cx="2827065" cy="42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1.mm.bing.net/th?&amp;id=HN.608049678900790516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29" y="3352800"/>
            <a:ext cx="53915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an Identity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CEF “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Canadian Expeditionary Force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National identity was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fostered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because men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different regions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Canada worked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trained together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Fought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as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independent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8536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-green cave design template">
  <a:themeElements>
    <a:clrScheme name="Office Them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Blue-green cave design template</Template>
  <TotalTime>206</TotalTime>
  <Words>410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Blue-green cave design template</vt:lpstr>
      <vt:lpstr>Social Studies 11 Unit 2  Canada Emerges in the 20th Century  Canada and World War One</vt:lpstr>
      <vt:lpstr>First things First</vt:lpstr>
      <vt:lpstr>Back in Canada…</vt:lpstr>
      <vt:lpstr>Canada’s Response</vt:lpstr>
      <vt:lpstr>PowerPoint Presentation</vt:lpstr>
      <vt:lpstr>Canada’s Response </vt:lpstr>
      <vt:lpstr>Training the troops</vt:lpstr>
      <vt:lpstr>PowerPoint Presentation</vt:lpstr>
      <vt:lpstr>Creating an Identity</vt:lpstr>
      <vt:lpstr>Back at home…</vt:lpstr>
      <vt:lpstr>War Measures Act (continued)</vt:lpstr>
      <vt:lpstr>Sam Hughes</vt:lpstr>
      <vt:lpstr>PowerPoint Presentation</vt:lpstr>
      <vt:lpstr>War &amp; the Canadian Economy</vt:lpstr>
      <vt:lpstr>PowerPoint Presentation</vt:lpstr>
      <vt:lpstr>Funding the War Effort</vt:lpstr>
      <vt:lpstr>Funding the War Effort (continued)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11 Unit 2  Canada Emerges in the 20th Century  The Causes of World War One</dc:title>
  <dc:creator>McElroy, Bruce</dc:creator>
  <cp:lastModifiedBy>McElroy, Bruce</cp:lastModifiedBy>
  <cp:revision>18</cp:revision>
  <cp:lastPrinted>1601-01-01T00:00:00Z</cp:lastPrinted>
  <dcterms:created xsi:type="dcterms:W3CDTF">2015-02-27T01:21:17Z</dcterms:created>
  <dcterms:modified xsi:type="dcterms:W3CDTF">2015-03-02T16:11:31Z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TC010721211033</vt:lpwstr>
  </property>
</Properties>
</file>