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1" r:id="rId4"/>
    <p:sldId id="272" r:id="rId5"/>
    <p:sldId id="257" r:id="rId6"/>
    <p:sldId id="274" r:id="rId7"/>
    <p:sldId id="276" r:id="rId8"/>
    <p:sldId id="277" r:id="rId9"/>
    <p:sldId id="278" r:id="rId10"/>
    <p:sldId id="279" r:id="rId11"/>
    <p:sldId id="280" r:id="rId12"/>
    <p:sldId id="281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74" autoAdjust="0"/>
  </p:normalViewPr>
  <p:slideViewPr>
    <p:cSldViewPr>
      <p:cViewPr varScale="1">
        <p:scale>
          <a:sx n="81" d="100"/>
          <a:sy n="81" d="100"/>
        </p:scale>
        <p:origin x="-78" y="-7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2/11/2015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2/11/2015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Politics in Canada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Green Party</a:t>
            </a:r>
            <a:endParaRPr lang="en-US" sz="6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b="1" dirty="0"/>
              <a:t>Leader: </a:t>
            </a:r>
            <a:r>
              <a:rPr lang="en-CA" sz="3200" b="1" dirty="0" smtClean="0"/>
              <a:t>Elizabeth May</a:t>
            </a:r>
          </a:p>
          <a:p>
            <a:r>
              <a:rPr lang="en-CA" sz="3200" b="1" dirty="0" smtClean="0"/>
              <a:t>Main </a:t>
            </a:r>
            <a:r>
              <a:rPr lang="en-CA" sz="3200" b="1" dirty="0"/>
              <a:t>Platform: </a:t>
            </a:r>
            <a:r>
              <a:rPr lang="en-CA" sz="3200" b="1" dirty="0" smtClean="0"/>
              <a:t>Environmental </a:t>
            </a:r>
            <a:r>
              <a:rPr lang="en-CA" sz="3200" b="1" dirty="0"/>
              <a:t>goals through </a:t>
            </a:r>
            <a:br>
              <a:rPr lang="en-CA" sz="3200" b="1" dirty="0"/>
            </a:br>
            <a:r>
              <a:rPr lang="en-CA" sz="3200" b="1" dirty="0"/>
              <a:t>grass-roots democracy </a:t>
            </a:r>
            <a:endParaRPr lang="en-CA" sz="3200" b="1" dirty="0" smtClean="0"/>
          </a:p>
          <a:p>
            <a:r>
              <a:rPr lang="en-CA" sz="3200" b="1" dirty="0" smtClean="0"/>
              <a:t>Buzz </a:t>
            </a:r>
            <a:r>
              <a:rPr lang="en-CA" sz="3200" b="1" dirty="0"/>
              <a:t>Words: </a:t>
            </a:r>
            <a:r>
              <a:rPr lang="en-CA" sz="3200" b="1" dirty="0" smtClean="0"/>
              <a:t>Sustainability</a:t>
            </a:r>
            <a:r>
              <a:rPr lang="en-CA" sz="3200" b="1" dirty="0"/>
              <a:t>; Alternatives; </a:t>
            </a:r>
            <a:br>
              <a:rPr lang="en-CA" sz="3200" b="1" dirty="0"/>
            </a:br>
            <a:r>
              <a:rPr lang="en-CA" sz="3200" b="1" dirty="0"/>
              <a:t>Grassroots; Balanced Budget</a:t>
            </a:r>
            <a:r>
              <a:rPr lang="en-CA" sz="3200" dirty="0"/>
              <a:t/>
            </a:r>
            <a:br>
              <a:rPr lang="en-CA" sz="3200" dirty="0"/>
            </a:br>
            <a:endParaRPr lang="en-CA" sz="3200" dirty="0"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748" y="0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2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2703662"/>
            <a:ext cx="9143999" cy="106967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000" dirty="0" smtClean="0"/>
              <a:t>B                          C                           D</a:t>
            </a:r>
            <a:endParaRPr lang="en-US" sz="6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01924" y="2420888"/>
            <a:ext cx="8712968" cy="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773932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58408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342884" y="2060848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007" y="3448609"/>
            <a:ext cx="1367326" cy="126477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002" y="865616"/>
            <a:ext cx="2200888" cy="880354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988" y="918606"/>
            <a:ext cx="3127341" cy="8365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654" y="3375248"/>
            <a:ext cx="155679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9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2703662"/>
            <a:ext cx="9143999" cy="106967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000" dirty="0" smtClean="0"/>
              <a:t>A           B           C           D           E</a:t>
            </a:r>
            <a:endParaRPr lang="en-US" sz="6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01924" y="2420888"/>
            <a:ext cx="8712968" cy="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773932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078188" y="2060848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58408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038628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342884" y="2060848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98068" y="1165398"/>
            <a:ext cx="216024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sz="2400" b="1" dirty="0" smtClean="0"/>
              <a:t>Socialism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5820" y="1196958"/>
            <a:ext cx="20162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2400" b="1" dirty="0" smtClean="0"/>
              <a:t>Communism</a:t>
            </a:r>
            <a:endParaRPr lang="en-CA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9723163" y="1162547"/>
            <a:ext cx="123944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CA" sz="2400" b="1" dirty="0" smtClean="0"/>
              <a:t>Fascism</a:t>
            </a:r>
            <a:endParaRPr lang="en-CA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7040600" y="1163555"/>
            <a:ext cx="199606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sz="2400" b="1" dirty="0" smtClean="0"/>
              <a:t>Conservatism</a:t>
            </a:r>
            <a:endParaRPr lang="en-CA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66320" y="1162547"/>
            <a:ext cx="158417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2400" b="1" dirty="0" smtClean="0"/>
              <a:t>Liberalism</a:t>
            </a:r>
            <a:endParaRPr lang="en-CA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4006180" y="1052736"/>
            <a:ext cx="4104456" cy="2448272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  <a:miter lim="800000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1629916" y="5229200"/>
            <a:ext cx="950505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CA" sz="2400" dirty="0" smtClean="0"/>
              <a:t>Canada’s major political parties are found within the democratic spectrum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7478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2703662"/>
            <a:ext cx="9143999" cy="106967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000" dirty="0" smtClean="0"/>
              <a:t>B                          C                           D</a:t>
            </a:r>
            <a:endParaRPr lang="en-US" sz="6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01924" y="2420888"/>
            <a:ext cx="8712968" cy="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773932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58408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342884" y="2060848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01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Conservatives</a:t>
            </a:r>
            <a:endParaRPr lang="en-US" sz="6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/>
              <a:t>Leader</a:t>
            </a:r>
            <a:r>
              <a:rPr lang="en-CA" sz="3200" b="1" dirty="0"/>
              <a:t>: </a:t>
            </a:r>
            <a:r>
              <a:rPr lang="en-CA" sz="3200" b="1" dirty="0" smtClean="0"/>
              <a:t>Stephen </a:t>
            </a:r>
            <a:r>
              <a:rPr lang="en-CA" sz="3200" b="1" dirty="0"/>
              <a:t>Harper </a:t>
            </a:r>
            <a:endParaRPr lang="en-CA" sz="3200" b="1" dirty="0" smtClean="0"/>
          </a:p>
          <a:p>
            <a:r>
              <a:rPr lang="en-CA" sz="3200" b="1" dirty="0" smtClean="0"/>
              <a:t>Main </a:t>
            </a:r>
            <a:r>
              <a:rPr lang="en-CA" sz="3200" b="1" dirty="0"/>
              <a:t>Platform: </a:t>
            </a:r>
            <a:r>
              <a:rPr lang="en-CA" sz="3200" b="1" dirty="0" smtClean="0"/>
              <a:t>A </a:t>
            </a:r>
            <a:r>
              <a:rPr lang="en-CA" sz="3200" b="1" dirty="0"/>
              <a:t>balanced budget and free </a:t>
            </a:r>
            <a:r>
              <a:rPr lang="en-CA" sz="3200" b="1" dirty="0" smtClean="0"/>
              <a:t>enterprise </a:t>
            </a:r>
          </a:p>
          <a:p>
            <a:r>
              <a:rPr lang="en-CA" sz="3200" b="1" dirty="0" smtClean="0"/>
              <a:t>Buzz </a:t>
            </a:r>
            <a:r>
              <a:rPr lang="en-CA" sz="3200" b="1" dirty="0"/>
              <a:t>Words: </a:t>
            </a:r>
            <a:r>
              <a:rPr lang="en-CA" sz="3200" b="1" dirty="0" smtClean="0"/>
              <a:t>Free </a:t>
            </a:r>
            <a:r>
              <a:rPr lang="en-CA" sz="3200" b="1" dirty="0"/>
              <a:t>trade; Tough on Crime; </a:t>
            </a:r>
            <a:r>
              <a:rPr lang="en-CA" sz="3200" b="1" dirty="0" smtClean="0"/>
              <a:t>Tradition</a:t>
            </a:r>
            <a:r>
              <a:rPr lang="en-CA" sz="3200" b="1" dirty="0"/>
              <a:t>; Oil Sands; Tax Breaks;</a:t>
            </a:r>
            <a:endParaRPr lang="en-CA" sz="3200" b="1" dirty="0"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684" y="1"/>
            <a:ext cx="1683018" cy="155679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2703662"/>
            <a:ext cx="9143999" cy="106967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000" dirty="0" smtClean="0"/>
              <a:t>B                          C                           D</a:t>
            </a:r>
            <a:endParaRPr lang="en-US" sz="6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01924" y="2420888"/>
            <a:ext cx="8712968" cy="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773932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58408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342884" y="2060848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566" y="654684"/>
            <a:ext cx="1367326" cy="1264777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37213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Liberals</a:t>
            </a:r>
            <a:endParaRPr lang="en-US" sz="6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b="1" dirty="0"/>
              <a:t>Leader: Justin Trudeau </a:t>
            </a:r>
            <a:endParaRPr lang="en-CA" sz="3200" b="1" dirty="0" smtClean="0"/>
          </a:p>
          <a:p>
            <a:r>
              <a:rPr lang="en-CA" sz="3200" b="1" dirty="0" smtClean="0"/>
              <a:t>Main </a:t>
            </a:r>
            <a:r>
              <a:rPr lang="en-CA" sz="3200" b="1" dirty="0"/>
              <a:t>Platform: Middle ground: equal </a:t>
            </a:r>
            <a:r>
              <a:rPr lang="en-CA" sz="3200" b="1" dirty="0" smtClean="0"/>
              <a:t>opportunity </a:t>
            </a:r>
            <a:r>
              <a:rPr lang="en-CA" sz="3200" b="1" dirty="0"/>
              <a:t>for all citizens </a:t>
            </a:r>
            <a:endParaRPr lang="en-CA" sz="3200" b="1" dirty="0" smtClean="0"/>
          </a:p>
          <a:p>
            <a:r>
              <a:rPr lang="en-CA" sz="3200" b="1" dirty="0" smtClean="0"/>
              <a:t>Buzz </a:t>
            </a:r>
            <a:r>
              <a:rPr lang="en-CA" sz="3200" b="1" dirty="0"/>
              <a:t>Words: </a:t>
            </a:r>
            <a:r>
              <a:rPr lang="en-CA" sz="3200" b="1" dirty="0" smtClean="0"/>
              <a:t>Multiculturalism</a:t>
            </a:r>
            <a:r>
              <a:rPr lang="en-CA" sz="3200" b="1" dirty="0"/>
              <a:t>; French </a:t>
            </a:r>
            <a:r>
              <a:rPr lang="en-CA" sz="3200" b="1" dirty="0" smtClean="0"/>
              <a:t>Canadians</a:t>
            </a:r>
            <a:r>
              <a:rPr lang="en-CA" sz="3200" b="1" dirty="0"/>
              <a:t>; Free trade; Social Services </a:t>
            </a:r>
            <a:endParaRPr lang="en-CA" sz="3200" b="1" dirty="0"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619" y="161727"/>
            <a:ext cx="3127627" cy="125104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9828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2703662"/>
            <a:ext cx="9143999" cy="106967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000" dirty="0" smtClean="0"/>
              <a:t>B                          C                           D</a:t>
            </a:r>
            <a:endParaRPr lang="en-US" sz="6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01924" y="2420888"/>
            <a:ext cx="8712968" cy="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773932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58408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342884" y="2060848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566" y="654684"/>
            <a:ext cx="1367326" cy="126477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436" y="874816"/>
            <a:ext cx="2200888" cy="88035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51451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New Democratic Party</a:t>
            </a:r>
            <a:endParaRPr lang="en-US" sz="6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b="1" dirty="0"/>
              <a:t>Leader: </a:t>
            </a:r>
            <a:r>
              <a:rPr lang="en-CA" sz="3200" b="1" dirty="0" smtClean="0"/>
              <a:t>Thomas </a:t>
            </a:r>
            <a:r>
              <a:rPr lang="en-CA" sz="3200" b="1" dirty="0" err="1" smtClean="0"/>
              <a:t>Mulcair</a:t>
            </a:r>
            <a:endParaRPr lang="en-CA" sz="3200" b="1" dirty="0" smtClean="0"/>
          </a:p>
          <a:p>
            <a:r>
              <a:rPr lang="en-CA" sz="3200" b="1" dirty="0" smtClean="0"/>
              <a:t>Main </a:t>
            </a:r>
            <a:r>
              <a:rPr lang="en-CA" sz="3200" b="1" dirty="0"/>
              <a:t>Platform: </a:t>
            </a:r>
            <a:r>
              <a:rPr lang="en-CA" sz="3200" b="1" dirty="0" smtClean="0"/>
              <a:t>Government </a:t>
            </a:r>
            <a:r>
              <a:rPr lang="en-CA" sz="3200" b="1" dirty="0"/>
              <a:t>is responsible </a:t>
            </a:r>
            <a:br>
              <a:rPr lang="en-CA" sz="3200" b="1" dirty="0"/>
            </a:br>
            <a:r>
              <a:rPr lang="en-CA" sz="3200" b="1" dirty="0"/>
              <a:t>first for the welfare of all its citizens, regardless of gender, race, income levels, etc. </a:t>
            </a:r>
            <a:endParaRPr lang="en-CA" sz="3200" b="1" dirty="0" smtClean="0"/>
          </a:p>
          <a:p>
            <a:r>
              <a:rPr lang="en-CA" sz="3200" b="1" dirty="0" smtClean="0"/>
              <a:t>Buzz </a:t>
            </a:r>
            <a:r>
              <a:rPr lang="en-CA" sz="3200" b="1" dirty="0"/>
              <a:t>Words: </a:t>
            </a:r>
            <a:r>
              <a:rPr lang="en-CA" sz="3200" b="1" dirty="0" smtClean="0"/>
              <a:t>health </a:t>
            </a:r>
            <a:r>
              <a:rPr lang="en-CA" sz="3200" b="1" dirty="0"/>
              <a:t>care; education; welfare; </a:t>
            </a:r>
            <a:br>
              <a:rPr lang="en-CA" sz="3200" b="1" dirty="0"/>
            </a:br>
            <a:r>
              <a:rPr lang="en-CA" sz="3200" b="1" dirty="0"/>
              <a:t>social services, daycare, unions</a:t>
            </a:r>
            <a:endParaRPr lang="en-CA" sz="3200" b="1" dirty="0"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596" y="1181830"/>
            <a:ext cx="4093614" cy="109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2703662"/>
            <a:ext cx="9143999" cy="1069675"/>
          </a:xfrm>
        </p:spPr>
        <p:txBody>
          <a:bodyPr>
            <a:normAutofit fontScale="92500"/>
          </a:bodyPr>
          <a:lstStyle/>
          <a:p>
            <a:pPr algn="ctr"/>
            <a:r>
              <a:rPr lang="en-US" sz="6000" dirty="0" smtClean="0"/>
              <a:t>B                          C                           D</a:t>
            </a:r>
            <a:endParaRPr lang="en-US" sz="6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01924" y="2420888"/>
            <a:ext cx="8712968" cy="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773932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058408" y="2046889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342884" y="2060848"/>
            <a:ext cx="0" cy="360040"/>
          </a:xfrm>
          <a:prstGeom prst="line">
            <a:avLst/>
          </a:prstGeom>
          <a:ln w="762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566" y="654684"/>
            <a:ext cx="1367326" cy="126477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436" y="874816"/>
            <a:ext cx="2200888" cy="880354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988" y="918606"/>
            <a:ext cx="3127341" cy="83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1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124</Words>
  <Application>Microsoft Office PowerPoint</Application>
  <PresentationFormat>Custom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Chalkboard 16x9</vt:lpstr>
      <vt:lpstr>Politics in Canada</vt:lpstr>
      <vt:lpstr> </vt:lpstr>
      <vt:lpstr> </vt:lpstr>
      <vt:lpstr>Conservatives</vt:lpstr>
      <vt:lpstr> </vt:lpstr>
      <vt:lpstr>Liberals</vt:lpstr>
      <vt:lpstr> </vt:lpstr>
      <vt:lpstr>New Democratic Party</vt:lpstr>
      <vt:lpstr> </vt:lpstr>
      <vt:lpstr>Green Party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2015-02-11T14:20:02Z</dcterms:created>
  <dcterms:modified xsi:type="dcterms:W3CDTF">2015-02-12T17:18:09Z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